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7"/>
  </p:notesMasterIdLst>
  <p:sldIdLst>
    <p:sldId id="308" r:id="rId2"/>
    <p:sldId id="261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7" r:id="rId18"/>
    <p:sldId id="309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7" r:id="rId29"/>
    <p:sldId id="310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3" r:id="rId44"/>
    <p:sldId id="292" r:id="rId45"/>
    <p:sldId id="311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1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1" autoAdjust="0"/>
    <p:restoredTop sz="92791" autoAdjust="0"/>
  </p:normalViewPr>
  <p:slideViewPr>
    <p:cSldViewPr snapToGrid="0">
      <p:cViewPr>
        <p:scale>
          <a:sx n="78" d="100"/>
          <a:sy n="78" d="100"/>
        </p:scale>
        <p:origin x="5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8C997E-D3D4-4C76-8CE1-5AC2991DB061}" type="datetimeFigureOut">
              <a:rPr lang="en-GB" smtClean="0"/>
              <a:t>18/06/2020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B38E35-2C88-461E-A847-CEFD5D9FD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254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38E35-2C88-461E-A847-CEFD5D9FDB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459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627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8. WHICH SOUP IS THIS?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HOT AND SOUR</a:t>
            </a:r>
          </a:p>
          <a:p>
            <a:r>
              <a:rPr lang="en-GB" sz="2800" dirty="0" smtClean="0"/>
              <a:t>B) WONTON</a:t>
            </a:r>
          </a:p>
          <a:p>
            <a:r>
              <a:rPr lang="en-GB" sz="2800" dirty="0" smtClean="0"/>
              <a:t>C) EGG DROP</a:t>
            </a:r>
          </a:p>
          <a:p>
            <a:r>
              <a:rPr lang="en-GB" sz="2800" dirty="0" smtClean="0"/>
              <a:t>D) ONION</a:t>
            </a:r>
          </a:p>
          <a:p>
            <a:endParaRPr lang="en-GB" sz="2800" dirty="0"/>
          </a:p>
        </p:txBody>
      </p:sp>
      <p:pic>
        <p:nvPicPr>
          <p:cNvPr id="16386" name="Picture 2" descr="https://quizfactory.com/simple/chinesefood/11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371059"/>
            <a:ext cx="4895703" cy="275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109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</a:t>
            </a:r>
            <a:r>
              <a:rPr lang="en-GB" dirty="0" smtClean="0"/>
              <a:t>. </a:t>
            </a:r>
            <a:r>
              <a:rPr lang="en-GB" dirty="0" smtClean="0"/>
              <a:t>IN WHAT ERA WAS THE PIE INVENTED?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19" y="2286000"/>
            <a:ext cx="5500931" cy="402336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GEORGIAN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 smtClean="0"/>
              <a:t>VICTORIAN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ROMAN</a:t>
            </a:r>
            <a:endParaRPr lang="en-GB" sz="2800" dirty="0" smtClean="0"/>
          </a:p>
          <a:p>
            <a:r>
              <a:rPr lang="en-GB" sz="2800" dirty="0" smtClean="0"/>
              <a:t>D) EDWARDIAN</a:t>
            </a:r>
            <a:endParaRPr lang="en-GB" sz="2800" dirty="0"/>
          </a:p>
        </p:txBody>
      </p:sp>
      <p:pic>
        <p:nvPicPr>
          <p:cNvPr id="4098" name="Picture 2" descr="3.14 Pie Facts from Great British Meat Compa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46" y="1959429"/>
            <a:ext cx="5133704" cy="34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1665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10. THIS DISH WAS CREATED IN AMERICA IN AN UNLIKELY PLACE. WHAT IS IT? 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514402"/>
            <a:ext cx="5096894" cy="379495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MOO GOO GAI PAN</a:t>
            </a:r>
          </a:p>
          <a:p>
            <a:r>
              <a:rPr lang="en-GB" sz="2800" dirty="0" smtClean="0"/>
              <a:t>B) CASHEW CHICKEN</a:t>
            </a:r>
          </a:p>
          <a:p>
            <a:r>
              <a:rPr lang="en-GB" sz="2800" dirty="0" smtClean="0"/>
              <a:t>C) CHICKEN CANTONESE</a:t>
            </a:r>
          </a:p>
          <a:p>
            <a:r>
              <a:rPr lang="en-GB" sz="2800" dirty="0" smtClean="0"/>
              <a:t>D) SESAME CHICKEN</a:t>
            </a:r>
          </a:p>
          <a:p>
            <a:endParaRPr lang="en-GB" sz="2800" dirty="0"/>
          </a:p>
        </p:txBody>
      </p:sp>
      <p:pic>
        <p:nvPicPr>
          <p:cNvPr id="18434" name="Picture 2" descr="https://quizfactory.com/simple/chinesefood/15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8" y="2514402"/>
            <a:ext cx="4754562" cy="356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565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11. </a:t>
            </a:r>
            <a:r>
              <a:rPr lang="en-GB" dirty="0" smtClean="0"/>
              <a:t>NAME THE COCKTAIL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MANGO COLLINS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 smtClean="0"/>
              <a:t>PEACH BELLINI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PORNSTAR MARTINI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 smtClean="0"/>
              <a:t>COSMOPOLITAN</a:t>
            </a:r>
            <a:endParaRPr lang="en-GB" sz="2800" dirty="0"/>
          </a:p>
        </p:txBody>
      </p:sp>
      <p:pic>
        <p:nvPicPr>
          <p:cNvPr id="5122" name="Picture 2" descr="Live your best life at a four-floor townhouse dedicated to porn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4664619" cy="349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7987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12. </a:t>
            </a:r>
            <a:r>
              <a:rPr lang="en-GB" dirty="0" smtClean="0"/>
              <a:t>HOW MANY POUNDS OF MILK DOES IT TAKE TO MAKE 1 POUND OF CHEESE?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1 POUND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/>
              <a:t>5</a:t>
            </a:r>
            <a:r>
              <a:rPr lang="en-GB" sz="2800" dirty="0" smtClean="0"/>
              <a:t> POUNDS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10</a:t>
            </a:r>
            <a:r>
              <a:rPr lang="en-GB" sz="2800" dirty="0" smtClean="0"/>
              <a:t> POUNDS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/>
              <a:t>25 POUNDS</a:t>
            </a:r>
            <a:endParaRPr lang="en-GB" sz="2800" dirty="0"/>
          </a:p>
        </p:txBody>
      </p:sp>
      <p:sp>
        <p:nvSpPr>
          <p:cNvPr id="10" name="AutoShape 12" descr="Anster Cheese - The Courtyard Dairy."/>
          <p:cNvSpPr>
            <a:spLocks noChangeAspect="1" noChangeArrowheads="1"/>
          </p:cNvSpPr>
          <p:nvPr/>
        </p:nvSpPr>
        <p:spPr bwMode="auto">
          <a:xfrm>
            <a:off x="-22873616" y="-8436445"/>
            <a:ext cx="47143" cy="4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158" name="Picture 14" descr="The Pros and Cons of Freezing Extra Chee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3805428" cy="380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966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13. WHAT IS THIS FRIED APPETISER?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SPRING ROLL</a:t>
            </a:r>
          </a:p>
          <a:p>
            <a:r>
              <a:rPr lang="en-GB" sz="2800" dirty="0" smtClean="0"/>
              <a:t>B) SUMMER ROLL</a:t>
            </a:r>
          </a:p>
          <a:p>
            <a:r>
              <a:rPr lang="en-GB" sz="2800" dirty="0" smtClean="0"/>
              <a:t>C) EGG ROLL</a:t>
            </a:r>
          </a:p>
          <a:p>
            <a:r>
              <a:rPr lang="en-GB" sz="2800" dirty="0" smtClean="0"/>
              <a:t>D) WONTON ROLL</a:t>
            </a:r>
          </a:p>
        </p:txBody>
      </p:sp>
      <p:pic>
        <p:nvPicPr>
          <p:cNvPr id="21506" name="Picture 2" descr="https://quizfactory.com/simple/chinesefood/24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4754562" cy="309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049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14. </a:t>
            </a:r>
            <a:r>
              <a:rPr lang="en-GB" dirty="0" smtClean="0"/>
              <a:t>NAME THIS FAMOUS TYPE OF BREAD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5323722" cy="402336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BRUCHETTA</a:t>
            </a:r>
            <a:endParaRPr lang="en-GB" sz="2800" dirty="0" smtClean="0"/>
          </a:p>
          <a:p>
            <a:r>
              <a:rPr lang="en-GB" sz="2800" dirty="0" smtClean="0"/>
              <a:t>B</a:t>
            </a:r>
            <a:r>
              <a:rPr lang="en-GB" sz="2800" dirty="0" smtClean="0"/>
              <a:t>) GARLIC BREAD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TOASTED BAGUETTE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 smtClean="0"/>
              <a:t>SOUR DOUGH</a:t>
            </a:r>
            <a:endParaRPr lang="en-GB" sz="2800" dirty="0" smtClean="0"/>
          </a:p>
        </p:txBody>
      </p:sp>
      <p:pic>
        <p:nvPicPr>
          <p:cNvPr id="7170" name="Picture 2" descr="Garlic Bread (Cooked on Skillet in 15 Mins!) - Rasa Malays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44" b="16321"/>
          <a:stretch/>
        </p:blipFill>
        <p:spPr bwMode="auto">
          <a:xfrm>
            <a:off x="1024128" y="2286000"/>
            <a:ext cx="4329927" cy="3905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856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15. WHAT IS THIS FEAST CALLED?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PUPU PLATTER</a:t>
            </a:r>
          </a:p>
          <a:p>
            <a:r>
              <a:rPr lang="en-GB" sz="2800" dirty="0" smtClean="0"/>
              <a:t>B) CHINESE BUFFET</a:t>
            </a:r>
          </a:p>
          <a:p>
            <a:r>
              <a:rPr lang="en-GB" sz="2800" dirty="0" smtClean="0"/>
              <a:t>C) TAPAS</a:t>
            </a:r>
          </a:p>
          <a:p>
            <a:r>
              <a:rPr lang="en-GB" sz="2800" dirty="0" smtClean="0"/>
              <a:t>D) DIM SUM</a:t>
            </a:r>
          </a:p>
          <a:p>
            <a:pPr marL="0" indent="0">
              <a:buNone/>
            </a:pPr>
            <a:endParaRPr lang="en-GB" sz="2800" dirty="0"/>
          </a:p>
        </p:txBody>
      </p:sp>
      <p:pic>
        <p:nvPicPr>
          <p:cNvPr id="23554" name="Picture 2" descr="https://quizfactory.com/simple/chinesefood/30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4754562" cy="267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209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46"/>
          <a:stretch/>
        </p:blipFill>
        <p:spPr>
          <a:xfrm>
            <a:off x="0" y="474172"/>
            <a:ext cx="12192000" cy="59096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76055" y="2358737"/>
            <a:ext cx="7439891" cy="1641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spc="300" dirty="0" smtClean="0">
                <a:solidFill>
                  <a:schemeClr val="bg1"/>
                </a:solidFill>
                <a:latin typeface="+mj-lt"/>
              </a:rPr>
              <a:t>ROUND 2: FINISH THE LYRICS</a:t>
            </a:r>
            <a:endParaRPr lang="en-GB" sz="4800" spc="3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6054" y="4000501"/>
            <a:ext cx="7439891" cy="523220"/>
          </a:xfrm>
          <a:prstGeom prst="rect">
            <a:avLst/>
          </a:prstGeom>
          <a:solidFill>
            <a:srgbClr val="6C1259">
              <a:alpha val="6862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spc="300" dirty="0" smtClean="0">
                <a:solidFill>
                  <a:schemeClr val="bg1"/>
                </a:solidFill>
              </a:rPr>
              <a:t>LOCKDOWN SPECIAL</a:t>
            </a:r>
            <a:endParaRPr lang="en-GB" sz="2800" b="1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1571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791902"/>
            <a:ext cx="9720073" cy="4544869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“AND SO YOU’RE BACK FROM OUTER SPACE…</a:t>
            </a:r>
          </a:p>
          <a:p>
            <a:r>
              <a:rPr lang="en-GB" sz="3600" dirty="0" smtClean="0"/>
              <a:t>I JUST WALKED INTO FIND YOU HERE WITH THAT SAD LOOK UPON YOUR FACE…</a:t>
            </a:r>
          </a:p>
          <a:p>
            <a:r>
              <a:rPr lang="en-GB" sz="3600" dirty="0" smtClean="0"/>
              <a:t>I SHOULD HAVE CHANGED THAT STUPID LOCK…</a:t>
            </a:r>
          </a:p>
          <a:p>
            <a:r>
              <a:rPr lang="en-GB" sz="3600" dirty="0" smtClean="0"/>
              <a:t>I SHOULD HAVE MADE YOU LEAVE YOUR KEY</a:t>
            </a:r>
            <a:r>
              <a:rPr lang="en-GB" sz="3600" b="1" dirty="0" smtClean="0"/>
              <a:t>…</a:t>
            </a:r>
            <a:endParaRPr lang="en-GB" sz="3600" dirty="0" smtClean="0"/>
          </a:p>
          <a:p>
            <a:r>
              <a:rPr lang="en-GB" sz="3600" b="1" dirty="0" smtClean="0"/>
              <a:t>IF I’D KNOWN FOR JUST ONE SECOND YOU’D BE BACK TO BOTHER ME…”</a:t>
            </a:r>
          </a:p>
          <a:p>
            <a:endParaRPr lang="en-GB" sz="3600" b="1" dirty="0"/>
          </a:p>
          <a:p>
            <a:pPr marL="0" indent="0">
              <a:buNone/>
            </a:pPr>
            <a:endParaRPr lang="en-GB" sz="3600" dirty="0" smtClean="0"/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890585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19"/>
          <a:stretch/>
        </p:blipFill>
        <p:spPr>
          <a:xfrm>
            <a:off x="0" y="483434"/>
            <a:ext cx="12217088" cy="591736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376055" y="2358737"/>
            <a:ext cx="7439891" cy="1641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spc="300" dirty="0" smtClean="0">
                <a:solidFill>
                  <a:schemeClr val="bg1"/>
                </a:solidFill>
                <a:latin typeface="+mj-lt"/>
              </a:rPr>
              <a:t>ROUND 1: FOOD &amp; DRINK</a:t>
            </a:r>
            <a:endParaRPr lang="en-GB" sz="4800" spc="3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6054" y="4000501"/>
            <a:ext cx="7439891" cy="523220"/>
          </a:xfrm>
          <a:prstGeom prst="rect">
            <a:avLst/>
          </a:prstGeom>
          <a:solidFill>
            <a:schemeClr val="accent5">
              <a:alpha val="6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spc="300" dirty="0" smtClean="0">
                <a:solidFill>
                  <a:schemeClr val="bg1"/>
                </a:solidFill>
              </a:rPr>
              <a:t>GUESS THE DISH</a:t>
            </a:r>
            <a:endParaRPr lang="en-GB" sz="2800" b="1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6362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829461"/>
            <a:ext cx="9720073" cy="5822799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“WE’LL MEET AGAIN, DON’T KNOW WHERE, DON’T KNOW WHEN…</a:t>
            </a:r>
          </a:p>
          <a:p>
            <a:r>
              <a:rPr lang="en-GB" sz="3600" dirty="0" smtClean="0"/>
              <a:t>BUT I KNOW WE’LL MEET AGAIN SOME SUNNY DAY…</a:t>
            </a:r>
          </a:p>
          <a:p>
            <a:r>
              <a:rPr lang="en-GB" sz="3600" dirty="0" smtClean="0"/>
              <a:t>KEEP SMILING THROUGH, LIKE YOU ALWAYS DO…</a:t>
            </a:r>
          </a:p>
          <a:p>
            <a:r>
              <a:rPr lang="en-GB" sz="3600" b="1" dirty="0" smtClean="0"/>
              <a:t>‘TIL THE BLUE SKIES DRIVE THE DARK CLOUDS FAR AWAY…”</a:t>
            </a:r>
          </a:p>
          <a:p>
            <a:endParaRPr lang="en-GB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46511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405" y="796955"/>
            <a:ext cx="9720073" cy="60610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dirty="0" smtClean="0"/>
              <a:t>“WHEN I WAS YOUNG, I NEVER NEEDED ANYONE…</a:t>
            </a:r>
          </a:p>
          <a:p>
            <a:pPr marL="0" indent="0">
              <a:buNone/>
            </a:pPr>
            <a:r>
              <a:rPr lang="en-GB" sz="3600" dirty="0" smtClean="0"/>
              <a:t>AND MAKING LOVE WAS JUST FOR FUN…</a:t>
            </a:r>
          </a:p>
          <a:p>
            <a:pPr marL="0" indent="0">
              <a:buNone/>
            </a:pPr>
            <a:r>
              <a:rPr lang="en-GB" sz="3600" dirty="0" smtClean="0"/>
              <a:t>THOSE DAYS ARE GONE…</a:t>
            </a:r>
          </a:p>
          <a:p>
            <a:pPr marL="0" indent="0">
              <a:buNone/>
            </a:pPr>
            <a:r>
              <a:rPr lang="en-GB" sz="3600" dirty="0" smtClean="0"/>
              <a:t>LIVING ALONE, I THINK OF ALL THE FRIENDS I’VE KNOWN…</a:t>
            </a:r>
          </a:p>
          <a:p>
            <a:pPr marL="0" indent="0">
              <a:buNone/>
            </a:pPr>
            <a:r>
              <a:rPr lang="en-GB" sz="3600" b="1" dirty="0" smtClean="0"/>
              <a:t>BUT WHEN I DIAL THE TELEPHONE, NOBODY’S HOME…”</a:t>
            </a:r>
          </a:p>
          <a:p>
            <a:pPr marL="0" indent="0">
              <a:buNone/>
            </a:pP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0266349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726600"/>
            <a:ext cx="9720073" cy="5557707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“BABY CAN’T YOU SEE, I’M CALLING…</a:t>
            </a:r>
          </a:p>
          <a:p>
            <a:r>
              <a:rPr lang="en-GB" sz="3600" dirty="0" smtClean="0"/>
              <a:t>A GUY LIKE YOU SHOULD WEAR A WARNING…</a:t>
            </a:r>
          </a:p>
          <a:p>
            <a:r>
              <a:rPr lang="en-GB" sz="3600" dirty="0" smtClean="0"/>
              <a:t>IT’S DANGEROUS, I’M FALLING…</a:t>
            </a:r>
          </a:p>
          <a:p>
            <a:r>
              <a:rPr lang="en-GB" sz="3600" dirty="0" smtClean="0"/>
              <a:t>THERE’S NO ESCAPE, I CAN’T WAIT…</a:t>
            </a:r>
          </a:p>
          <a:p>
            <a:r>
              <a:rPr lang="en-GB" sz="3600" dirty="0" smtClean="0"/>
              <a:t>I NEED A HIT, BABY GIVE ME IT…</a:t>
            </a:r>
          </a:p>
          <a:p>
            <a:r>
              <a:rPr lang="en-GB" sz="3600" b="1" dirty="0" smtClean="0"/>
              <a:t>YOU’RE DANGEROUS, I’M LOVING IT…”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2997641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83" y="720786"/>
            <a:ext cx="9720073" cy="5838737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“I’M IN THE CORNER, WATCHING YOU KISS HER, OHH…</a:t>
            </a:r>
          </a:p>
          <a:p>
            <a:r>
              <a:rPr lang="en-GB" sz="3600" dirty="0" smtClean="0"/>
              <a:t>I’M RIGHT OVER HERE, WHY CAN’T YOU SEE ME, OHH…</a:t>
            </a:r>
          </a:p>
          <a:p>
            <a:r>
              <a:rPr lang="en-GB" sz="3600" dirty="0" smtClean="0"/>
              <a:t>I’M GIVING IT MY ALL, BUT I’M NOT THE GIRL YOU’RE TAKING HOME…</a:t>
            </a:r>
          </a:p>
          <a:p>
            <a:r>
              <a:rPr lang="en-GB" sz="3600" b="1" dirty="0" smtClean="0"/>
              <a:t>I KEEP DANCING ON MY OWN…”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706732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0238" y="761300"/>
            <a:ext cx="9720073" cy="5834543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“WHERE ARE THOSE HAPPY DAYS, THEY SEEM SO HARD TO FIND…</a:t>
            </a:r>
          </a:p>
          <a:p>
            <a:r>
              <a:rPr lang="en-GB" sz="3600" dirty="0" smtClean="0"/>
              <a:t>I TRY TO REACH FOR YOU BUT YOU HAVE CLOSED YOUR MIND…</a:t>
            </a:r>
          </a:p>
          <a:p>
            <a:r>
              <a:rPr lang="en-GB" sz="3600" dirty="0" smtClean="0"/>
              <a:t>WHATEVER HAPPENED TO OUR LOVE? I WISH I UNDERSTOOD…</a:t>
            </a:r>
          </a:p>
          <a:p>
            <a:r>
              <a:rPr lang="en-GB" sz="3600" b="1" dirty="0" smtClean="0"/>
              <a:t>IT USED TO BE SO NICE, IT USED TO BE SO GOOD…”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1855724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739" y="799775"/>
            <a:ext cx="9720073" cy="402336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“LONELY, I’M MR LONELY…</a:t>
            </a:r>
          </a:p>
          <a:p>
            <a:r>
              <a:rPr lang="en-GB" sz="3600" b="1" dirty="0" smtClean="0"/>
              <a:t>I HAVE NOBODY FOR MY OWN…”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3521311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754914"/>
            <a:ext cx="9720073" cy="402336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“OH YEAH, I’LL TELL YOU SOMETHING…</a:t>
            </a:r>
          </a:p>
          <a:p>
            <a:r>
              <a:rPr lang="en-GB" sz="3600" dirty="0" smtClean="0"/>
              <a:t>I THINK YOU’LL UNDERSTAND…</a:t>
            </a:r>
          </a:p>
          <a:p>
            <a:r>
              <a:rPr lang="en-GB" sz="3600" dirty="0" smtClean="0"/>
              <a:t>WHEN I SAY THAT SOMETHING…</a:t>
            </a:r>
          </a:p>
          <a:p>
            <a:r>
              <a:rPr lang="en-GB" sz="3600" b="1" dirty="0" smtClean="0"/>
              <a:t>I WANT TO HOLD YOUR HAND…”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3481980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0238" y="772073"/>
            <a:ext cx="9720073" cy="5079534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“MY, MY, MY MUSIC HITS ME SO HARD…</a:t>
            </a:r>
          </a:p>
          <a:p>
            <a:r>
              <a:rPr lang="en-GB" sz="3600" dirty="0" smtClean="0"/>
              <a:t>MAKES ME SAY, “OH MY LORD”…</a:t>
            </a:r>
          </a:p>
          <a:p>
            <a:r>
              <a:rPr lang="en-GB" sz="3600" dirty="0" smtClean="0"/>
              <a:t>THANK YOU FOR BLESSING ME…</a:t>
            </a:r>
          </a:p>
          <a:p>
            <a:r>
              <a:rPr lang="en-GB" sz="3600" b="1" dirty="0" smtClean="0"/>
              <a:t>WITH A MIND TO RHYME AND TWO HYPE FEET…”</a:t>
            </a:r>
          </a:p>
          <a:p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621992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5071" y="751291"/>
            <a:ext cx="9720073" cy="5851322"/>
          </a:xfrm>
        </p:spPr>
        <p:txBody>
          <a:bodyPr>
            <a:normAutofit/>
          </a:bodyPr>
          <a:lstStyle/>
          <a:p>
            <a:r>
              <a:rPr lang="en-GB" sz="3600" dirty="0" smtClean="0"/>
              <a:t>“YOU THOUGHT I WOULDN’T GROW WITHOUT YOU, NOW I’M WISER…</a:t>
            </a:r>
          </a:p>
          <a:p>
            <a:r>
              <a:rPr lang="en-GB" sz="3600" dirty="0" smtClean="0"/>
              <a:t>YOU THOUGHT THAT I’D BE HELPLESS WITHOUT YOU BUT I’M SMARTER…</a:t>
            </a:r>
          </a:p>
          <a:p>
            <a:r>
              <a:rPr lang="en-GB" sz="3600" dirty="0" smtClean="0"/>
              <a:t>YOU THOUGHT THAT I’D BE STRESSED WITHOUT YOU BUT I’M CHILLIN’…</a:t>
            </a:r>
          </a:p>
          <a:p>
            <a:r>
              <a:rPr lang="en-GB" sz="3600" b="1" dirty="0" smtClean="0"/>
              <a:t>YOU THOUGHT I WOULDN’T SELL WITHOUT YOU, SOLD NINE MILLION…”</a:t>
            </a:r>
          </a:p>
          <a:p>
            <a:endParaRPr lang="en-GB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40981651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1" b="8952"/>
          <a:stretch/>
        </p:blipFill>
        <p:spPr>
          <a:xfrm>
            <a:off x="-1" y="436418"/>
            <a:ext cx="12188537" cy="59332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76055" y="2358737"/>
            <a:ext cx="7439891" cy="1641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spc="300" dirty="0" smtClean="0">
                <a:solidFill>
                  <a:schemeClr val="bg1"/>
                </a:solidFill>
                <a:latin typeface="+mj-lt"/>
              </a:rPr>
              <a:t>ROUND 3: GEOGRAPHY</a:t>
            </a:r>
            <a:endParaRPr lang="en-GB" sz="4800" spc="3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76054" y="4000501"/>
            <a:ext cx="7439891" cy="523220"/>
          </a:xfrm>
          <a:prstGeom prst="rect">
            <a:avLst/>
          </a:prstGeom>
          <a:solidFill>
            <a:schemeClr val="tx2">
              <a:lumMod val="75000"/>
              <a:alpha val="6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spc="300" dirty="0" smtClean="0">
                <a:solidFill>
                  <a:schemeClr val="bg1"/>
                </a:solidFill>
              </a:rPr>
              <a:t>FAMOUS LANDMARKS</a:t>
            </a:r>
            <a:endParaRPr lang="en-GB" sz="2800" b="1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88268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WHAT IS THIS FRIED DISH?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BEEF LO MEIN</a:t>
            </a:r>
          </a:p>
          <a:p>
            <a:r>
              <a:rPr lang="en-GB" sz="2800" dirty="0" smtClean="0"/>
              <a:t>B) BEEF CHOW MEIN</a:t>
            </a:r>
          </a:p>
          <a:p>
            <a:r>
              <a:rPr lang="en-GB" sz="2800" dirty="0" smtClean="0"/>
              <a:t>C) BEEF WITH NOODLES</a:t>
            </a:r>
          </a:p>
          <a:p>
            <a:r>
              <a:rPr lang="en-GB" sz="2800" dirty="0" smtClean="0"/>
              <a:t>D) BEEF WITH VEGETABLES</a:t>
            </a:r>
          </a:p>
          <a:p>
            <a:endParaRPr lang="en-GB" sz="2800" dirty="0"/>
          </a:p>
        </p:txBody>
      </p:sp>
      <p:pic>
        <p:nvPicPr>
          <p:cNvPr id="7170" name="Picture 2" descr="https://quizfactory.com/simple/chinesefood/28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36381"/>
            <a:ext cx="4754562" cy="356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057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WHERE IS ST. BASIL’S CATHEDRAL?</a:t>
            </a:r>
            <a:endParaRPr lang="en-GB" dirty="0"/>
          </a:p>
        </p:txBody>
      </p:sp>
      <p:pic>
        <p:nvPicPr>
          <p:cNvPr id="24578" name="Picture 2" descr="https://i1.wp.com/quizfactory.com/quiz/wp-content/uploads/2018/12/st.-basils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660" y="1787121"/>
            <a:ext cx="6553008" cy="3685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527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 HOW LONG IS THE GREAT WALL OF CHINA?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132 MILES</a:t>
            </a:r>
          </a:p>
          <a:p>
            <a:r>
              <a:rPr lang="en-GB" sz="2800" dirty="0" smtClean="0"/>
              <a:t>B) 554 MILES</a:t>
            </a:r>
          </a:p>
          <a:p>
            <a:r>
              <a:rPr lang="en-GB" sz="2800" dirty="0" smtClean="0"/>
              <a:t>C) 2456 MILES</a:t>
            </a:r>
          </a:p>
          <a:p>
            <a:r>
              <a:rPr lang="en-GB" sz="2800" dirty="0" smtClean="0"/>
              <a:t>D) 13,171 MILES</a:t>
            </a:r>
          </a:p>
          <a:p>
            <a:endParaRPr lang="en-GB" sz="2800" dirty="0"/>
          </a:p>
        </p:txBody>
      </p:sp>
      <p:pic>
        <p:nvPicPr>
          <p:cNvPr id="25602" name="Picture 2" descr="https://i2.wp.com/quizfactory.com/quiz/wp-content/uploads/2018/12/great-wall-of-china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59" y="2286000"/>
            <a:ext cx="4840565" cy="272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958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3. WHY WAS THE TAJ MAHAL BUILT?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4164" y="2084832"/>
            <a:ext cx="5740766" cy="4023360"/>
          </a:xfrm>
        </p:spPr>
        <p:txBody>
          <a:bodyPr>
            <a:noAutofit/>
          </a:bodyPr>
          <a:lstStyle/>
          <a:p>
            <a:r>
              <a:rPr lang="en-GB" sz="2800" dirty="0" smtClean="0"/>
              <a:t>A) TO HONOUR A DECEASED PERSON</a:t>
            </a:r>
          </a:p>
          <a:p>
            <a:r>
              <a:rPr lang="en-GB" sz="2800" dirty="0" smtClean="0"/>
              <a:t>B) TO SERVE AS A RELIGIOUS PILGRIMAGE SITE</a:t>
            </a:r>
          </a:p>
          <a:p>
            <a:r>
              <a:rPr lang="en-GB" sz="2800" dirty="0" smtClean="0"/>
              <a:t>C) FOR POLITICAL REASONS</a:t>
            </a:r>
          </a:p>
          <a:p>
            <a:r>
              <a:rPr lang="en-GB" sz="2800" dirty="0" smtClean="0"/>
              <a:t>D) AS A SHOW OF POWER</a:t>
            </a:r>
          </a:p>
          <a:p>
            <a:endParaRPr lang="en-GB" sz="2800" dirty="0"/>
          </a:p>
        </p:txBody>
      </p:sp>
      <p:pic>
        <p:nvPicPr>
          <p:cNvPr id="26626" name="Picture 2" descr="https://i2.wp.com/quizfactory.com/quiz/wp-content/uploads/2018/12/taj-mahal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789" y="2088376"/>
            <a:ext cx="4754562" cy="316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252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4. WHAT CITY DOES CHRIST THE REDEEMER SOAR OVER?</a:t>
            </a:r>
            <a:endParaRPr lang="en-GB" dirty="0"/>
          </a:p>
        </p:txBody>
      </p:sp>
      <p:pic>
        <p:nvPicPr>
          <p:cNvPr id="27650" name="Picture 2" descr="https://i2.wp.com/quizfactory.com/quiz/wp-content/uploads/2018/12/Christ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035" y="1921800"/>
            <a:ext cx="5606258" cy="369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772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5. What state is mount </a:t>
            </a:r>
            <a:r>
              <a:rPr lang="en-GB" dirty="0" err="1" smtClean="0"/>
              <a:t>rushmore</a:t>
            </a:r>
            <a:r>
              <a:rPr lang="en-GB" dirty="0" smtClean="0"/>
              <a:t> in?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MONTANA</a:t>
            </a:r>
          </a:p>
          <a:p>
            <a:r>
              <a:rPr lang="en-GB" sz="2800" dirty="0" smtClean="0"/>
              <a:t>B) NORTH DAKOTA</a:t>
            </a:r>
          </a:p>
          <a:p>
            <a:r>
              <a:rPr lang="en-GB" sz="2800" dirty="0" smtClean="0"/>
              <a:t>C) NEBRASKA</a:t>
            </a:r>
          </a:p>
          <a:p>
            <a:r>
              <a:rPr lang="en-GB" sz="2800" dirty="0" smtClean="0"/>
              <a:t>D) SOUTH DAKOTA</a:t>
            </a:r>
          </a:p>
          <a:p>
            <a:endParaRPr lang="en-GB" sz="2800" dirty="0"/>
          </a:p>
        </p:txBody>
      </p:sp>
      <p:pic>
        <p:nvPicPr>
          <p:cNvPr id="28674" name="Picture 2" descr="https://i0.wp.com/quizfactory.com/quiz/wp-content/uploads/2018/12/mount-rushmore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231" y="2286000"/>
            <a:ext cx="4754562" cy="267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704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6. WHY WAS THE SPACE NEEDLE IN SEATTLE CREATED?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GB" sz="2800" dirty="0" smtClean="0"/>
              <a:t>A) FOR A FAIR</a:t>
            </a:r>
          </a:p>
          <a:p>
            <a:r>
              <a:rPr lang="en-GB" sz="2800" dirty="0" smtClean="0"/>
              <a:t>B) FOR A RECORD COMPANY</a:t>
            </a:r>
          </a:p>
          <a:p>
            <a:r>
              <a:rPr lang="en-GB" sz="2800" dirty="0" smtClean="0"/>
              <a:t>C) TO COMMUNICATE WITH ASTRONAUTS</a:t>
            </a:r>
          </a:p>
          <a:p>
            <a:r>
              <a:rPr lang="en-GB" sz="2800" dirty="0" smtClean="0"/>
              <a:t>D) TO BETTER SEE ALIEN AIRCRAFT IN THE PACIFIC</a:t>
            </a:r>
          </a:p>
          <a:p>
            <a:endParaRPr lang="en-GB" sz="2800" dirty="0"/>
          </a:p>
        </p:txBody>
      </p:sp>
      <p:pic>
        <p:nvPicPr>
          <p:cNvPr id="29698" name="Picture 2" descr="https://i2.wp.com/quizfactory.com/quiz/wp-content/uploads/2019/01/la-1511576918-vw1nmnxfrd-snap-image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333" y="2286000"/>
            <a:ext cx="4754562" cy="267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25130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7. WHAT HOLIDAY SHARES A NAME WITH THE ISLAND WHERE THESE STATUES RESIDE?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EASTER</a:t>
            </a:r>
          </a:p>
          <a:p>
            <a:r>
              <a:rPr lang="en-GB" sz="2800" dirty="0" smtClean="0"/>
              <a:t>B) CHRISTMAS</a:t>
            </a:r>
          </a:p>
          <a:p>
            <a:r>
              <a:rPr lang="en-GB" sz="2800" dirty="0" smtClean="0"/>
              <a:t>C) NEW YEAR’S</a:t>
            </a:r>
          </a:p>
          <a:p>
            <a:r>
              <a:rPr lang="en-GB" sz="2800" dirty="0" smtClean="0"/>
              <a:t>D) SOLSTICE</a:t>
            </a:r>
          </a:p>
          <a:p>
            <a:endParaRPr lang="en-GB" sz="2800" dirty="0"/>
          </a:p>
        </p:txBody>
      </p:sp>
      <p:pic>
        <p:nvPicPr>
          <p:cNvPr id="30722" name="Picture 2" descr="https://i2.wp.com/quizfactory.com/quiz/wp-content/uploads/2018/12/easter-island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4754562" cy="316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124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8. WHAT IS THE NAME OF THIS MOUNT?</a:t>
            </a:r>
            <a:endParaRPr lang="en-GB" dirty="0"/>
          </a:p>
        </p:txBody>
      </p:sp>
      <p:pic>
        <p:nvPicPr>
          <p:cNvPr id="31746" name="Picture 2" descr="https://i1.wp.com/quizfactory.com/quiz/wp-content/uploads/2018/12/vesuvius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814" y="1772944"/>
            <a:ext cx="6660700" cy="3628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938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9. WHERE CAN YOU FIND THE LOST CITY OF PETRA? 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ISRAEL</a:t>
            </a:r>
          </a:p>
          <a:p>
            <a:r>
              <a:rPr lang="en-GB" sz="2800" dirty="0" smtClean="0"/>
              <a:t>B) PALESTINE</a:t>
            </a:r>
          </a:p>
          <a:p>
            <a:r>
              <a:rPr lang="en-GB" sz="2800" dirty="0" smtClean="0"/>
              <a:t>C) JORDAN</a:t>
            </a:r>
          </a:p>
          <a:p>
            <a:r>
              <a:rPr lang="en-GB" sz="2800" dirty="0" smtClean="0"/>
              <a:t>D) ARMENIA</a:t>
            </a:r>
          </a:p>
          <a:p>
            <a:endParaRPr lang="en-GB" sz="2800" dirty="0"/>
          </a:p>
        </p:txBody>
      </p:sp>
      <p:pic>
        <p:nvPicPr>
          <p:cNvPr id="32770" name="Picture 2" descr="https://i0.wp.com/quizfactory.com/quiz/wp-content/uploads/2018/12/petra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66" y="2286000"/>
            <a:ext cx="4997302" cy="249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882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10. WHERE IS THIS NATURAL WONDER?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5550550" cy="4023360"/>
          </a:xfrm>
        </p:spPr>
        <p:txBody>
          <a:bodyPr>
            <a:noAutofit/>
          </a:bodyPr>
          <a:lstStyle/>
          <a:p>
            <a:r>
              <a:rPr lang="en-GB" sz="2800" dirty="0" smtClean="0"/>
              <a:t>A) YELLOWSTONE NATIONAL PARK</a:t>
            </a:r>
          </a:p>
          <a:p>
            <a:r>
              <a:rPr lang="en-GB" sz="2800" dirty="0" smtClean="0"/>
              <a:t>B) GREAT SMOKY MOUNTAINS NATIONAL PARK</a:t>
            </a:r>
          </a:p>
          <a:p>
            <a:r>
              <a:rPr lang="en-GB" sz="2800" dirty="0" smtClean="0"/>
              <a:t>C) YOSEMITE NATIONAL PARK</a:t>
            </a:r>
          </a:p>
          <a:p>
            <a:r>
              <a:rPr lang="en-GB" sz="2800" dirty="0" smtClean="0"/>
              <a:t>D) DENALI NATIONAL PARK</a:t>
            </a:r>
          </a:p>
          <a:p>
            <a:endParaRPr lang="en-GB" sz="2800" dirty="0"/>
          </a:p>
        </p:txBody>
      </p:sp>
      <p:pic>
        <p:nvPicPr>
          <p:cNvPr id="33794" name="Picture 2" descr="https://i1.wp.com/quizfactory.com/quiz/wp-content/uploads/2018/12/old-faithful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286000"/>
            <a:ext cx="4879986" cy="30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6253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 </a:t>
            </a:r>
            <a:r>
              <a:rPr lang="en-GB" dirty="0" smtClean="0"/>
              <a:t>Name this popular Mexican dish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512862"/>
            <a:ext cx="4754880" cy="3796179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FAJITAS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 smtClean="0"/>
              <a:t>ENCHILADAS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QUESEDILLA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 smtClean="0"/>
              <a:t>CHILLI CON CARNE</a:t>
            </a:r>
            <a:endParaRPr lang="en-GB" sz="2800" dirty="0" smtClean="0"/>
          </a:p>
          <a:p>
            <a:endParaRPr lang="en-GB" sz="2800" dirty="0"/>
          </a:p>
        </p:txBody>
      </p:sp>
      <p:pic>
        <p:nvPicPr>
          <p:cNvPr id="1026" name="Picture 2" descr="Beef Enchiladas | Gimme Some Ove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0" b="32560"/>
          <a:stretch/>
        </p:blipFill>
        <p:spPr bwMode="auto">
          <a:xfrm>
            <a:off x="991624" y="2084832"/>
            <a:ext cx="4568811" cy="373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247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11. IT’S MORE IMPRESSIVE INSIDE THAN OUTSIDE. WHAT IS IT?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DOME OF THE ROCK</a:t>
            </a:r>
          </a:p>
          <a:p>
            <a:r>
              <a:rPr lang="en-GB" sz="2800" dirty="0" smtClean="0"/>
              <a:t>B) HAGIA SOPHIA</a:t>
            </a:r>
          </a:p>
          <a:p>
            <a:r>
              <a:rPr lang="en-GB" sz="2800" dirty="0" smtClean="0"/>
              <a:t>C) SHRINE OF THE BAB</a:t>
            </a:r>
          </a:p>
          <a:p>
            <a:r>
              <a:rPr lang="en-GB" sz="2800" dirty="0" smtClean="0"/>
              <a:t>D) THE GOLDEN TEMPLE</a:t>
            </a:r>
          </a:p>
          <a:p>
            <a:endParaRPr lang="en-GB" sz="2800" dirty="0"/>
          </a:p>
        </p:txBody>
      </p:sp>
      <p:pic>
        <p:nvPicPr>
          <p:cNvPr id="34818" name="Picture 2" descr="https://i2.wp.com/quizfactory.com/quiz/wp-content/uploads/2018/12/hagia-sophia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817" y="2286000"/>
            <a:ext cx="4934550" cy="329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548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12. WHICH CITY BOASTS THE GATEWAY ARCH?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A) NEW ORLEANS</a:t>
            </a:r>
          </a:p>
          <a:p>
            <a:r>
              <a:rPr lang="en-GB" sz="2800" dirty="0" smtClean="0"/>
              <a:t>B) MONTREAL</a:t>
            </a:r>
          </a:p>
          <a:p>
            <a:r>
              <a:rPr lang="en-GB" sz="2800" dirty="0" smtClean="0"/>
              <a:t>C) ST. LOUIS</a:t>
            </a:r>
          </a:p>
          <a:p>
            <a:r>
              <a:rPr lang="en-GB" sz="2800" dirty="0" smtClean="0"/>
              <a:t>D) KANSAS CITY</a:t>
            </a:r>
          </a:p>
          <a:p>
            <a:endParaRPr lang="en-GB" sz="2800" dirty="0"/>
          </a:p>
        </p:txBody>
      </p:sp>
      <p:pic>
        <p:nvPicPr>
          <p:cNvPr id="35842" name="Picture 2" descr="https://i1.wp.com/quizfactory.com/quiz/wp-content/uploads/2018/12/gateway-arch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01" y="2286000"/>
            <a:ext cx="4962192" cy="2789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340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13. WHICH MUSEUM HAS A GLASS PYRAMID IN FRONT?</a:t>
            </a:r>
            <a:endParaRPr lang="en-GB" dirty="0"/>
          </a:p>
        </p:txBody>
      </p:sp>
      <p:pic>
        <p:nvPicPr>
          <p:cNvPr id="36866" name="Picture 2" descr="https://i1.wp.com/quizfactory.com/quiz/wp-content/uploads/2018/12/louvre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390" y="1862273"/>
            <a:ext cx="5049547" cy="3787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534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14. WHO USES THIS FAMOUS LA OFFICE BUILDING?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5181954" cy="402336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MOVIE COMPANY</a:t>
            </a:r>
          </a:p>
          <a:p>
            <a:r>
              <a:rPr lang="en-GB" sz="2800" dirty="0" smtClean="0"/>
              <a:t>B) REAL ESTATE DEVLOPER</a:t>
            </a:r>
          </a:p>
          <a:p>
            <a:r>
              <a:rPr lang="en-GB" sz="2800" dirty="0" smtClean="0"/>
              <a:t>C) MODELLING AGENCY</a:t>
            </a:r>
          </a:p>
          <a:p>
            <a:r>
              <a:rPr lang="en-GB" sz="2800" dirty="0" smtClean="0"/>
              <a:t>D) RECORD COMPANY</a:t>
            </a:r>
          </a:p>
          <a:p>
            <a:endParaRPr lang="en-GB" sz="2800" dirty="0"/>
          </a:p>
        </p:txBody>
      </p:sp>
      <p:pic>
        <p:nvPicPr>
          <p:cNvPr id="38914" name="Picture 2" descr="https://i1.wp.com/quizfactory.com/quiz/wp-content/uploads/2018/12/Capital_Records_Building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70" y="2286000"/>
            <a:ext cx="4979987" cy="2406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9075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15. WHERE IS THE RIALTO BRIDGE?</a:t>
            </a:r>
            <a:endParaRPr lang="en-GB" dirty="0"/>
          </a:p>
        </p:txBody>
      </p:sp>
      <p:pic>
        <p:nvPicPr>
          <p:cNvPr id="37890" name="Picture 2" descr="https://i1.wp.com/quizfactory.com/quiz/wp-content/uploads/2018/12/rialto-bridge.jpg?w=1320&amp;ssl=1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3957" y="1821427"/>
            <a:ext cx="5500414" cy="3891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894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61754" y="4052455"/>
            <a:ext cx="7661564" cy="523220"/>
          </a:xfrm>
          <a:prstGeom prst="rect">
            <a:avLst/>
          </a:prstGeom>
          <a:solidFill>
            <a:schemeClr val="tx1">
              <a:alpha val="6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spc="300" dirty="0" smtClean="0">
                <a:solidFill>
                  <a:schemeClr val="bg1"/>
                </a:solidFill>
              </a:rPr>
              <a:t>THAT’S ALL FOLKS!</a:t>
            </a:r>
            <a:endParaRPr lang="en-GB" sz="2800" b="1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57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3. WHICH </a:t>
            </a:r>
            <a:r>
              <a:rPr lang="en-GB" dirty="0" smtClean="0"/>
              <a:t>CHINESE SOUP </a:t>
            </a:r>
            <a:r>
              <a:rPr lang="en-GB" dirty="0" smtClean="0"/>
              <a:t>IS THIS?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2800" dirty="0" smtClean="0"/>
              <a:t>A) EGG DROP</a:t>
            </a:r>
          </a:p>
          <a:p>
            <a:r>
              <a:rPr lang="en-GB" sz="2800" dirty="0" smtClean="0"/>
              <a:t>B) WON TON</a:t>
            </a:r>
          </a:p>
          <a:p>
            <a:r>
              <a:rPr lang="en-GB" sz="2800" dirty="0" smtClean="0"/>
              <a:t>C) PHO</a:t>
            </a:r>
          </a:p>
          <a:p>
            <a:r>
              <a:rPr lang="en-GB" sz="2800" dirty="0" smtClean="0"/>
              <a:t>D) HOT AND SOUR</a:t>
            </a:r>
            <a:endParaRPr lang="en-GB" sz="2800" dirty="0"/>
          </a:p>
          <a:p>
            <a:endParaRPr lang="en-GB" dirty="0" smtClean="0"/>
          </a:p>
        </p:txBody>
      </p:sp>
      <p:pic>
        <p:nvPicPr>
          <p:cNvPr id="11266" name="Picture 2" descr="https://quizfactory.com/simple/chinesefood/3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8" y="2310104"/>
            <a:ext cx="4754562" cy="397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79806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4. </a:t>
            </a:r>
            <a:r>
              <a:rPr lang="en-GB" dirty="0" smtClean="0"/>
              <a:t>WHAT ITALIAN CITY IS THE ORIGIN OF PESTO?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084832"/>
            <a:ext cx="4754880" cy="422452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GENOA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 smtClean="0"/>
              <a:t>ROME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MILAN 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 smtClean="0"/>
              <a:t>TERNI</a:t>
            </a:r>
            <a:endParaRPr lang="en-GB" sz="2800" dirty="0" smtClean="0"/>
          </a:p>
          <a:p>
            <a:endParaRPr lang="en-GB" sz="2800" dirty="0"/>
          </a:p>
        </p:txBody>
      </p:sp>
      <p:pic>
        <p:nvPicPr>
          <p:cNvPr id="2050" name="Picture 2" descr="Best Pesto Recipe | Bon Appeti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9" r="16086"/>
          <a:stretch/>
        </p:blipFill>
        <p:spPr bwMode="auto">
          <a:xfrm>
            <a:off x="1123405" y="2084831"/>
            <a:ext cx="4284618" cy="362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95617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71039"/>
            <a:ext cx="9720072" cy="1499616"/>
          </a:xfrm>
        </p:spPr>
        <p:txBody>
          <a:bodyPr/>
          <a:lstStyle/>
          <a:p>
            <a:r>
              <a:rPr lang="en-GB" dirty="0" smtClean="0"/>
              <a:t>5. WHAT WAS THIS BOX INVENTED FOR?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493986"/>
            <a:ext cx="5217396" cy="3815374"/>
          </a:xfrm>
        </p:spPr>
        <p:txBody>
          <a:bodyPr>
            <a:noAutofit/>
          </a:bodyPr>
          <a:lstStyle/>
          <a:p>
            <a:r>
              <a:rPr lang="en-GB" sz="2800" dirty="0" smtClean="0"/>
              <a:t>A) TO HOLD CHINESE FOOD</a:t>
            </a:r>
          </a:p>
          <a:p>
            <a:r>
              <a:rPr lang="en-GB" sz="2800" dirty="0" smtClean="0"/>
              <a:t>B) TO HOLD JAPANESE TAKEOUT</a:t>
            </a:r>
          </a:p>
          <a:p>
            <a:r>
              <a:rPr lang="en-GB" sz="2800" dirty="0" smtClean="0"/>
              <a:t>C) TO HOLD VEGETABLES</a:t>
            </a:r>
          </a:p>
          <a:p>
            <a:r>
              <a:rPr lang="en-GB" sz="2800" dirty="0" smtClean="0"/>
              <a:t>D) TO HOLD OYSTERS</a:t>
            </a:r>
            <a:endParaRPr lang="en-GB" sz="2800" dirty="0"/>
          </a:p>
          <a:p>
            <a:endParaRPr lang="en-GB" sz="2800" dirty="0" smtClean="0"/>
          </a:p>
        </p:txBody>
      </p:sp>
      <p:pic>
        <p:nvPicPr>
          <p:cNvPr id="13314" name="Picture 2" descr="https://quizfactory.com/simple/chinesefood/5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493986"/>
            <a:ext cx="4754562" cy="25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996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6. WHAT IS THE ORIGIN OF THIS COOKIE?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767646"/>
            <a:ext cx="4754880" cy="3541713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CHINA</a:t>
            </a:r>
          </a:p>
          <a:p>
            <a:r>
              <a:rPr lang="en-GB" sz="2800" dirty="0" smtClean="0"/>
              <a:t>B) JAPAN</a:t>
            </a:r>
          </a:p>
          <a:p>
            <a:r>
              <a:rPr lang="en-GB" sz="2800" dirty="0" smtClean="0"/>
              <a:t>C) CALIFORNIA</a:t>
            </a:r>
          </a:p>
          <a:p>
            <a:r>
              <a:rPr lang="en-GB" sz="2800" dirty="0" smtClean="0"/>
              <a:t>D) HAWAII</a:t>
            </a:r>
          </a:p>
          <a:p>
            <a:endParaRPr lang="en-GB" sz="2800" dirty="0"/>
          </a:p>
        </p:txBody>
      </p:sp>
      <p:pic>
        <p:nvPicPr>
          <p:cNvPr id="14338" name="Picture 2" descr="https://quizfactory.com/simple/chinesefood/9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219" y="2767647"/>
            <a:ext cx="4572000" cy="305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404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7. </a:t>
            </a:r>
            <a:r>
              <a:rPr lang="en-GB" dirty="0" smtClean="0"/>
              <a:t>How many slices of pizza are eaten in the </a:t>
            </a:r>
            <a:r>
              <a:rPr lang="en-GB" dirty="0" err="1" smtClean="0"/>
              <a:t>usa</a:t>
            </a:r>
            <a:r>
              <a:rPr lang="en-GB" dirty="0" smtClean="0"/>
              <a:t> every second?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19" y="2286000"/>
            <a:ext cx="5805731" cy="402336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A) </a:t>
            </a:r>
            <a:r>
              <a:rPr lang="en-GB" sz="2800" dirty="0" smtClean="0"/>
              <a:t>25</a:t>
            </a:r>
            <a:endParaRPr lang="en-GB" sz="2800" dirty="0" smtClean="0"/>
          </a:p>
          <a:p>
            <a:r>
              <a:rPr lang="en-GB" sz="2800" dirty="0" smtClean="0"/>
              <a:t>B) </a:t>
            </a:r>
            <a:r>
              <a:rPr lang="en-GB" sz="2800" dirty="0" smtClean="0"/>
              <a:t>1250</a:t>
            </a:r>
            <a:endParaRPr lang="en-GB" sz="2800" dirty="0" smtClean="0"/>
          </a:p>
          <a:p>
            <a:r>
              <a:rPr lang="en-GB" sz="2800" dirty="0" smtClean="0"/>
              <a:t>C) </a:t>
            </a:r>
            <a:r>
              <a:rPr lang="en-GB" sz="2800" dirty="0" smtClean="0"/>
              <a:t>200</a:t>
            </a:r>
            <a:endParaRPr lang="en-GB" sz="2800" dirty="0" smtClean="0"/>
          </a:p>
          <a:p>
            <a:r>
              <a:rPr lang="en-GB" sz="2800" dirty="0" smtClean="0"/>
              <a:t>D) </a:t>
            </a:r>
            <a:r>
              <a:rPr lang="en-GB" sz="2800" dirty="0" smtClean="0"/>
              <a:t>350</a:t>
            </a:r>
            <a:endParaRPr lang="en-GB" sz="2800" dirty="0" smtClean="0"/>
          </a:p>
          <a:p>
            <a:endParaRPr lang="en-GB" sz="2800" dirty="0"/>
          </a:p>
        </p:txBody>
      </p:sp>
      <p:pic>
        <p:nvPicPr>
          <p:cNvPr id="3082" name="Picture 10" descr="pizza margherita - neapolitan style - glebe kitch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379" y="2194560"/>
            <a:ext cx="4425145" cy="395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024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1122</TotalTime>
  <Words>1169</Words>
  <Application>Microsoft Office PowerPoint</Application>
  <PresentationFormat>Widescreen</PresentationFormat>
  <Paragraphs>181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1. WHAT IS THIS FRIED DISH?</vt:lpstr>
      <vt:lpstr>2. Name this popular Mexican dish</vt:lpstr>
      <vt:lpstr>3. WHICH CHINESE SOUP IS THIS?</vt:lpstr>
      <vt:lpstr>4. WHAT ITALIAN CITY IS THE ORIGIN OF PESTO?</vt:lpstr>
      <vt:lpstr>5. WHAT WAS THIS BOX INVENTED FOR?</vt:lpstr>
      <vt:lpstr>6. WHAT IS THE ORIGIN OF THIS COOKIE?</vt:lpstr>
      <vt:lpstr>7. How many slices of pizza are eaten in the usa every second?</vt:lpstr>
      <vt:lpstr>8. WHICH SOUP IS THIS?</vt:lpstr>
      <vt:lpstr>9. IN WHAT ERA WAS THE PIE INVENTED?</vt:lpstr>
      <vt:lpstr>10. THIS DISH WAS CREATED IN AMERICA IN AN UNLIKELY PLACE. WHAT IS IT? </vt:lpstr>
      <vt:lpstr>11. NAME THE COCKTAIL</vt:lpstr>
      <vt:lpstr>12. HOW MANY POUNDS OF MILK DOES IT TAKE TO MAKE 1 POUND OF CHEESE?</vt:lpstr>
      <vt:lpstr>13. WHAT IS THIS FRIED APPETISER?</vt:lpstr>
      <vt:lpstr>14. NAME THIS FAMOUS TYPE OF BREAD</vt:lpstr>
      <vt:lpstr>15. WHAT IS THIS FEAST CALLED?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WHERE IS ST. BASIL’S CATHEDRAL?</vt:lpstr>
      <vt:lpstr>2. HOW LONG IS THE GREAT WALL OF CHINA?</vt:lpstr>
      <vt:lpstr>3. WHY WAS THE TAJ MAHAL BUILT?</vt:lpstr>
      <vt:lpstr>4. WHAT CITY DOES CHRIST THE REDEEMER SOAR OVER?</vt:lpstr>
      <vt:lpstr>5. What state is mount rushmore in?</vt:lpstr>
      <vt:lpstr>6. WHY WAS THE SPACE NEEDLE IN SEATTLE CREATED?</vt:lpstr>
      <vt:lpstr>7. WHAT HOLIDAY SHARES A NAME WITH THE ISLAND WHERE THESE STATUES RESIDE?</vt:lpstr>
      <vt:lpstr>8. WHAT IS THE NAME OF THIS MOUNT?</vt:lpstr>
      <vt:lpstr>9. WHERE CAN YOU FIND THE LOST CITY OF PETRA? </vt:lpstr>
      <vt:lpstr>10. WHERE IS THIS NATURAL WONDER?</vt:lpstr>
      <vt:lpstr>11. IT’S MORE IMPRESSIVE INSIDE THAN OUTSIDE. WHAT IS IT?</vt:lpstr>
      <vt:lpstr>12. WHICH CITY BOASTS THE GATEWAY ARCH?</vt:lpstr>
      <vt:lpstr>13. WHICH MUSEUM HAS A GLASS PYRAMID IN FRONT?</vt:lpstr>
      <vt:lpstr>14. WHO USES THIS FAMOUS LA OFFICE BUILDING?</vt:lpstr>
      <vt:lpstr>15. WHERE IS THE RIALTO BRIDGE?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 Tan/Marketing/CSUK</dc:creator>
  <cp:lastModifiedBy>James Wallis/Marketing/CSUK</cp:lastModifiedBy>
  <cp:revision>79</cp:revision>
  <dcterms:created xsi:type="dcterms:W3CDTF">2020-04-30T20:28:40Z</dcterms:created>
  <dcterms:modified xsi:type="dcterms:W3CDTF">2020-06-18T10:16:12Z</dcterms:modified>
</cp:coreProperties>
</file>

<file path=docProps/thumbnail.jpeg>
</file>